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33" r:id="rId43"/>
    <p:sldId id="335" r:id="rId44"/>
    <p:sldId id="323" r:id="rId45"/>
    <p:sldId id="330" r:id="rId46"/>
    <p:sldId id="336" r:id="rId47"/>
    <p:sldId id="339" r:id="rId48"/>
    <p:sldId id="342" r:id="rId49"/>
    <p:sldId id="343" r:id="rId50"/>
    <p:sldId id="345" r:id="rId51"/>
    <p:sldId id="346" r:id="rId52"/>
    <p:sldId id="347" r:id="rId53"/>
    <p:sldId id="351" r:id="rId54"/>
    <p:sldId id="352" r:id="rId55"/>
    <p:sldId id="353" r:id="rId56"/>
    <p:sldId id="354" r:id="rId57"/>
    <p:sldId id="329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58" r:id="rId71"/>
    <p:sldId id="317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50" y="3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객체 지향 언어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클래스 계층구조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상속성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다중상속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지원안함</a:t>
            </a:r>
            <a:r>
              <a:rPr lang="en-US" altLang="ko-KR" sz="1800" dirty="0" smtClean="0"/>
              <a:t>), </a:t>
            </a:r>
            <a:r>
              <a:rPr lang="ko-KR" altLang="en-US" sz="1800" dirty="0" err="1" smtClean="0"/>
              <a:t>다형성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캡슐화 지원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지역 변수나 메서드를 반드시 </a:t>
            </a:r>
            <a:r>
              <a:rPr lang="ko-KR" altLang="en-US" sz="1800" dirty="0" err="1" smtClean="0"/>
              <a:t>클래스내에</a:t>
            </a:r>
            <a:r>
              <a:rPr lang="ko-KR" altLang="en-US" sz="1800" dirty="0" smtClean="0"/>
              <a:t>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클래스에 속하지 않은 변수나 메서드는 있을 수 없음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2926849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32480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</a:t>
            </a:r>
            <a:r>
              <a:rPr lang="en-US" altLang="ko-KR" sz="6600" b="1" dirty="0" smtClean="0"/>
              <a:t>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및 멤버를 호출하는 코드를 작성하자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</a:t>
            </a:r>
            <a:r>
              <a:rPr lang="ko-KR" altLang="en-US" sz="1800" dirty="0" smtClean="0"/>
              <a:t>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</a:t>
            </a:r>
            <a:r>
              <a:rPr lang="en-US" altLang="ko-KR" sz="6600" b="1" dirty="0" smtClean="0"/>
              <a:t>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475789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</a:t>
            </a:r>
            <a:r>
              <a:rPr lang="en-US" altLang="ko-KR" sz="6600" b="1" dirty="0" smtClean="0"/>
              <a:t>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497766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붙여 사용하고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클래스 상속이나 메서드 오버라이딩을 막기위해 쓰인다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36345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17273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19255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제네릭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ㅇ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7941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670560" y="2230437"/>
            <a:ext cx="1085088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빌드 </a:t>
            </a:r>
            <a:r>
              <a:rPr lang="en-US" altLang="ko-KR" dirty="0" smtClean="0"/>
              <a:t>&amp; 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295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/>
              <a:t>가상머신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1203</Words>
  <Application>Microsoft Office PowerPoint</Application>
  <PresentationFormat>와이드스크린</PresentationFormat>
  <Paragraphs>342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6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320</cp:revision>
  <dcterms:created xsi:type="dcterms:W3CDTF">2020-04-25T12:17:07Z</dcterms:created>
  <dcterms:modified xsi:type="dcterms:W3CDTF">2020-05-17T22:28:40Z</dcterms:modified>
</cp:coreProperties>
</file>